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FB4C3E-05F1-4399-B7B3-CA71EE9C31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29D83BA-A277-4C5A-A434-B3A7392941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C7DCDB0-FAAB-47CC-94FE-832555412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A92F-A945-4457-9FA9-B69F7A2CF95E}" type="datetimeFigureOut">
              <a:rPr lang="fi-FI" smtClean="0"/>
              <a:t>10.6.2019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FF1D942-E36E-498B-82C6-532EFB465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B33E189-D4EB-48CF-8622-C340B12C1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62B3-32AF-44EC-9913-089F5EF4F4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3997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A1056-0681-4E41-BD42-922634215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90EDD00-28DA-4059-B0FC-B77F22BF80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57E43AE-9B67-4EAE-A4E9-C1EECA544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A92F-A945-4457-9FA9-B69F7A2CF95E}" type="datetimeFigureOut">
              <a:rPr lang="fi-FI" smtClean="0"/>
              <a:t>10.6.2019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6D628B5-E349-44D9-83DA-71B6F173F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6D25E13-44AF-4CB7-A5CF-45EA69215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62B3-32AF-44EC-9913-089F5EF4F4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4944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1DF9774F-65A8-4259-8315-AEB8187A05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6A20E41-FCEF-4BF3-AF7C-97FC981558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B752995-C550-4BA6-B90D-2708CBFEC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A92F-A945-4457-9FA9-B69F7A2CF95E}" type="datetimeFigureOut">
              <a:rPr lang="fi-FI" smtClean="0"/>
              <a:t>10.6.2019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7F4AB4D-58AD-4AA5-9DDA-75455C5B8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5FA8058-3322-46FF-BE2A-377DF10F4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62B3-32AF-44EC-9913-089F5EF4F4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597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670C42-92D0-41E3-B4E7-E98E04F5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E8DD7FE-B127-4F3E-A420-3E12B6D29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323A0F7-770E-4AEF-B9EA-5C3A8AB8E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A92F-A945-4457-9FA9-B69F7A2CF95E}" type="datetimeFigureOut">
              <a:rPr lang="fi-FI" smtClean="0"/>
              <a:t>10.6.2019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33E4B72-9258-469A-99DD-5043C99C6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EFD372B-3FBC-4917-8CE5-69B445C10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62B3-32AF-44EC-9913-089F5EF4F4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085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6E8D87-853E-4C26-8922-759415B9B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CEB1584-CC4A-469D-8F92-A71BFCB1C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97A6B7B-5BA2-4CFC-84FA-73507808F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A92F-A945-4457-9FA9-B69F7A2CF95E}" type="datetimeFigureOut">
              <a:rPr lang="fi-FI" smtClean="0"/>
              <a:t>10.6.2019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B4A6F90-6D90-4D1B-AD6A-E458EE097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CB9B891-0BAB-45C8-831E-B4E5F14D1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62B3-32AF-44EC-9913-089F5EF4F4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838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7D030B-9F2B-4B87-A933-4041F0A0F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1B40B9A-2AE6-48A0-97E3-A1D671E530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5DE4C52-A2E3-4631-B66F-CA1184D04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AE82E83-D9C3-4A1A-8747-94ECC0B54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A92F-A945-4457-9FA9-B69F7A2CF95E}" type="datetimeFigureOut">
              <a:rPr lang="fi-FI" smtClean="0"/>
              <a:t>10.6.2019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6F1590F-B9D6-4E5C-BEB8-C341EEF15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BF2D669-09F4-4E70-96FF-31DDA3888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62B3-32AF-44EC-9913-089F5EF4F4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2560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332C35-37AB-4534-A68E-1F52ABCB6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DC4ECE0-BFB7-45D2-B162-5F9510D46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2EC51B6-90DE-4934-B8F9-FD3DB13B55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563A5FF-C950-4CDA-BE4E-477F14077C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98F2339-60E9-43F1-93DD-4A13243102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2FB3504-902D-4773-952E-E9FB1B9C6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A92F-A945-4457-9FA9-B69F7A2CF95E}" type="datetimeFigureOut">
              <a:rPr lang="fi-FI" smtClean="0"/>
              <a:t>10.6.2019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D5F0CBA-4F5D-45D5-B840-13B9077FC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3578A4D-1283-4F89-9561-CCB1D2FF0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62B3-32AF-44EC-9913-089F5EF4F4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447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335319-6C95-43F6-9783-D137A5122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47B9DD1-B53A-4BCC-A559-62CF9ECE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A92F-A945-4457-9FA9-B69F7A2CF95E}" type="datetimeFigureOut">
              <a:rPr lang="fi-FI" smtClean="0"/>
              <a:t>10.6.2019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BF1005D-E482-463D-868C-14D134028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52E358F-4670-414F-88B6-377131B19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62B3-32AF-44EC-9913-089F5EF4F4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3529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D92B766-1019-4DA6-A7EF-860A873C2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A92F-A945-4457-9FA9-B69F7A2CF95E}" type="datetimeFigureOut">
              <a:rPr lang="fi-FI" smtClean="0"/>
              <a:t>10.6.2019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C886250-3D6E-4AB2-8315-818AC35F8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6045CA5-46BE-4ABA-A7A4-67642A402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62B3-32AF-44EC-9913-089F5EF4F4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2250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970D38-49CB-47BD-A3DD-1041A39AD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02B1953-0157-4AFE-A0B6-120E88599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F70589A-D620-4BA9-B1FF-CDBFF47EE2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1052B71-E8AA-42A6-9699-AE886D04F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A92F-A945-4457-9FA9-B69F7A2CF95E}" type="datetimeFigureOut">
              <a:rPr lang="fi-FI" smtClean="0"/>
              <a:t>10.6.2019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A48FA6F-C25F-4FA6-AB3A-48B7C3E83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059FFF2-6CA2-4956-B1C8-E05F574E4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62B3-32AF-44EC-9913-089F5EF4F4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023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64679E-FF51-4124-BFED-6C3315914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0241938-7619-4327-8D70-476F807804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C0642B5-FF9D-4760-820D-0D64D271E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7A95C03-92C9-4456-A473-1F733E685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A92F-A945-4457-9FA9-B69F7A2CF95E}" type="datetimeFigureOut">
              <a:rPr lang="fi-FI" smtClean="0"/>
              <a:t>10.6.2019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9AED0C0-8522-48EB-9D42-FDAE48039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DDF9290-142F-4B83-8BD7-913388938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62B3-32AF-44EC-9913-089F5EF4F4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7210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952E700-582F-42C9-82FC-4A7C1D5A0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A4443E6-1BD4-45E1-9B5B-6903774B1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00356A6-F03E-4160-A78B-A8BEFC1551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BA92F-A945-4457-9FA9-B69F7A2CF95E}" type="datetimeFigureOut">
              <a:rPr lang="fi-FI" smtClean="0"/>
              <a:t>10.6.2019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A5DCDE4-7FF7-40B7-B7DD-B26CC70B75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B445ABB-1BF6-4E36-8DB2-926C2E738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962B3-32AF-44EC-9913-089F5EF4F4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1387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C90EFE49-0D7A-4E35-B6A2-EE42E23933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r="-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D065491-9C88-4C8E-A7F9-44C698464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fi-FI" sz="4400" dirty="0" err="1">
                <a:latin typeface="Bauhaus 93" panose="04030905020B02020C02" pitchFamily="82" charset="0"/>
              </a:rPr>
              <a:t>Tuu</a:t>
            </a:r>
            <a:r>
              <a:rPr lang="fi-FI" sz="4400" dirty="0">
                <a:latin typeface="Bauhaus 93" panose="04030905020B02020C02" pitchFamily="82" charset="0"/>
              </a:rPr>
              <a:t> messiin!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4A4B9CE-5973-42B8-A8AD-331E1FA478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4"/>
            <a:ext cx="4330262" cy="862839"/>
          </a:xfrm>
        </p:spPr>
        <p:txBody>
          <a:bodyPr>
            <a:normAutofit fontScale="92500" lnSpcReduction="10000"/>
          </a:bodyPr>
          <a:lstStyle/>
          <a:p>
            <a:r>
              <a:rPr lang="fi-FI" sz="1800" i="1" dirty="0"/>
              <a:t>Inspiraatioita ja voimavaroja kansalaistoiminnasta nuorille aikuisille </a:t>
            </a:r>
          </a:p>
          <a:p>
            <a:r>
              <a:rPr lang="fi-FI" sz="1800" i="1" dirty="0"/>
              <a:t>2018-2020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020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935A7E1F-224B-4976-8C40-861DF19A69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0" r="18297" b="-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23FE025-5FB5-4B0B-AC11-3932E7202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2462450"/>
            <a:ext cx="4803636" cy="1311664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000000"/>
                </a:solidFill>
                <a:latin typeface="Bauhaus 93" panose="04030905020B02020C02" pitchFamily="82" charset="0"/>
              </a:rPr>
              <a:t>Mitä ja kenelle?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51B2F3A-8418-4D2B-947E-85F53C70B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" y="3029504"/>
            <a:ext cx="6819900" cy="420485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i-FI" sz="2000" dirty="0">
                <a:solidFill>
                  <a:srgbClr val="000000"/>
                </a:solidFill>
              </a:rPr>
              <a:t>Hanke kohdentuu espoolaisten mielenterveys- ja/tai päihdeongelmia kohdanneiden ja/tai sosiaalisesti eristäytyneiden 18-32-vuotiaiden nuorten aikuisten tavoittamiseen mukaan vapaa-ajan mielekkääseen, elämänhallintaa tukevaan ja syrjäytymiskierteitä katkovaan järjestö- ja harrastetoimintaan sekä osallistujalähtöisen järjestötoiminnan kehittämiseen yhdessä kohderyhmän kanssa. Hanke on </a:t>
            </a:r>
            <a:r>
              <a:rPr lang="fi-FI" sz="2000" dirty="0" err="1">
                <a:solidFill>
                  <a:srgbClr val="000000"/>
                </a:solidFill>
              </a:rPr>
              <a:t>STEA:n</a:t>
            </a:r>
            <a:r>
              <a:rPr lang="fi-FI" sz="2000" dirty="0">
                <a:solidFill>
                  <a:srgbClr val="000000"/>
                </a:solidFill>
              </a:rPr>
              <a:t> rahoittama ja toimii vuosina 2018-2020.</a:t>
            </a:r>
          </a:p>
          <a:p>
            <a:pPr marL="0" indent="0">
              <a:buNone/>
            </a:pPr>
            <a:endParaRPr lang="fi-FI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816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B32BD2C5-5442-4D21-BC1D-879BB1BD09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2" r="33015" b="-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6EA969E-9336-4A3A-B62F-5740B383F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640" y="66583"/>
            <a:ext cx="5457598" cy="13116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Bauhaus 93" panose="04030905020B02020C02" pitchFamily="82" charset="0"/>
              </a:rPr>
              <a:t>Mitä</a:t>
            </a:r>
            <a:r>
              <a:rPr lang="en-US" dirty="0">
                <a:solidFill>
                  <a:srgbClr val="000000"/>
                </a:solidFill>
                <a:latin typeface="Bauhaus 93" panose="04030905020B02020C02" pitchFamily="8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uhaus 93" panose="04030905020B02020C02" pitchFamily="82" charset="0"/>
              </a:rPr>
              <a:t>tällä</a:t>
            </a:r>
            <a:r>
              <a:rPr lang="en-US" dirty="0">
                <a:solidFill>
                  <a:srgbClr val="000000"/>
                </a:solidFill>
                <a:latin typeface="Bauhaus 93" panose="04030905020B02020C02" pitchFamily="8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uhaus 93" panose="04030905020B02020C02" pitchFamily="82" charset="0"/>
              </a:rPr>
              <a:t>hetkellä</a:t>
            </a:r>
            <a:r>
              <a:rPr lang="en-US" dirty="0">
                <a:solidFill>
                  <a:srgbClr val="000000"/>
                </a:solidFill>
                <a:latin typeface="Bauhaus 93" panose="04030905020B02020C02" pitchFamily="82" charset="0"/>
              </a:rPr>
              <a:t>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9151DCB-F47C-4FB1-8AD9-D5AB95145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640" y="1149933"/>
            <a:ext cx="7747917" cy="296819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Tällä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hetkellä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hankkeella</a:t>
            </a:r>
            <a:r>
              <a:rPr lang="en-US" sz="2000" dirty="0">
                <a:solidFill>
                  <a:srgbClr val="000000"/>
                </a:solidFill>
              </a:rPr>
              <a:t> on 5 </a:t>
            </a:r>
            <a:r>
              <a:rPr lang="en-US" sz="2000" dirty="0" err="1">
                <a:solidFill>
                  <a:srgbClr val="000000"/>
                </a:solidFill>
              </a:rPr>
              <a:t>eri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ryhmää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Kohtaamispaikka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Olotila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kahdesti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viikossa</a:t>
            </a:r>
            <a:r>
              <a:rPr lang="en-US" sz="2000" dirty="0">
                <a:solidFill>
                  <a:srgbClr val="000000"/>
                </a:solidFill>
              </a:rPr>
              <a:t>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Laajasti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yhteistyötä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eri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toimijoiden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kanssa</a:t>
            </a:r>
            <a:r>
              <a:rPr lang="en-US" sz="2000" dirty="0">
                <a:solidFill>
                  <a:srgbClr val="000000"/>
                </a:solidFill>
              </a:rPr>
              <a:t> (mm. </a:t>
            </a:r>
            <a:r>
              <a:rPr lang="en-US" sz="2000" dirty="0" err="1">
                <a:solidFill>
                  <a:srgbClr val="000000"/>
                </a:solidFill>
              </a:rPr>
              <a:t>Ohjaamo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nuorten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sosiaalityö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etsivä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nuorisotyö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Aktiivista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kehittämistyötä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kohderyhmän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kanssa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Järjestämme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myös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erilaisia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tapahtumia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nuorten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aikuisten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kanssa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Hankkeella</a:t>
            </a:r>
            <a:r>
              <a:rPr lang="en-US" sz="2000" dirty="0">
                <a:solidFill>
                  <a:srgbClr val="000000"/>
                </a:solidFill>
              </a:rPr>
              <a:t> on </a:t>
            </a:r>
            <a:r>
              <a:rPr lang="en-US" sz="2000" dirty="0" err="1">
                <a:solidFill>
                  <a:srgbClr val="000000"/>
                </a:solidFill>
              </a:rPr>
              <a:t>myös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viikoittainen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uutiskirje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josta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selviää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seuraavan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viikon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menotärpit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7020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isällön paikkamerkki 4">
            <a:extLst>
              <a:ext uri="{FF2B5EF4-FFF2-40B4-BE49-F238E27FC236}">
                <a16:creationId xmlns:a16="http://schemas.microsoft.com/office/drawing/2014/main" id="{CB9122BD-15F1-4B76-B053-3336AD1FDA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2" r="25991" b="-1"/>
          <a:stretch/>
        </p:blipFill>
        <p:spPr>
          <a:xfrm>
            <a:off x="5797848" y="10"/>
            <a:ext cx="6394152" cy="68579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9C2F9B1-2825-446C-84D7-A57067453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352" y="2278376"/>
            <a:ext cx="4803636" cy="1311664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000000"/>
                </a:solidFill>
                <a:latin typeface="Bauhaus 93" panose="04030905020B02020C02" pitchFamily="82" charset="0"/>
              </a:rPr>
              <a:t>Mitä seuraavaksi?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9E72FFB-7EC9-475C-8254-E77F50EA9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352" y="2278376"/>
            <a:ext cx="7443653" cy="3788830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Uusia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tapahtumia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joista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osa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olisi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toistuvia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Uusia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ryhmiä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osallistujalähtöisesti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Yhteiskehittäjyyttä</a:t>
            </a:r>
            <a:r>
              <a:rPr lang="en-US" sz="2000" dirty="0">
                <a:solidFill>
                  <a:srgbClr val="000000"/>
                </a:solidFill>
              </a:rPr>
              <a:t> ja </a:t>
            </a:r>
            <a:r>
              <a:rPr lang="en-US" sz="2000" dirty="0" err="1">
                <a:solidFill>
                  <a:srgbClr val="000000"/>
                </a:solidFill>
              </a:rPr>
              <a:t>työpajoja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9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Sisällön paikkamerkki 26">
            <a:extLst>
              <a:ext uri="{FF2B5EF4-FFF2-40B4-BE49-F238E27FC236}">
                <a16:creationId xmlns:a16="http://schemas.microsoft.com/office/drawing/2014/main" id="{730A4EF8-2654-4F9B-B871-21D1A4C9C2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01" r="18548" b="-1"/>
          <a:stretch/>
        </p:blipFill>
        <p:spPr>
          <a:xfrm>
            <a:off x="0" y="66685"/>
            <a:ext cx="6324601" cy="685799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9AE98B8-B73A-4724-B639-017087F92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901C07FF-2FEB-4B7A-9AE4-E1B316D953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859" y="3288644"/>
            <a:ext cx="832334" cy="832334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6DAB01D-921D-4473-B154-5719BC7DBD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975" y="3240472"/>
            <a:ext cx="949590" cy="928678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7FEADEDA-39DD-4842-B385-60891D600FD6}"/>
              </a:ext>
            </a:extLst>
          </p:cNvPr>
          <p:cNvSpPr txBox="1"/>
          <p:nvPr/>
        </p:nvSpPr>
        <p:spPr>
          <a:xfrm>
            <a:off x="7192948" y="3515993"/>
            <a:ext cx="3388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>
                <a:latin typeface="Bauhaus 93" panose="04030905020B02020C02" pitchFamily="82" charset="0"/>
              </a:rPr>
              <a:t>@</a:t>
            </a:r>
            <a:r>
              <a:rPr lang="fi-FI" sz="2000" dirty="0" err="1">
                <a:latin typeface="Bauhaus 93" panose="04030905020B02020C02" pitchFamily="82" charset="0"/>
              </a:rPr>
              <a:t>Messissa</a:t>
            </a:r>
            <a:endParaRPr lang="fi-FI" sz="2000" dirty="0">
              <a:latin typeface="Bauhaus 93" panose="04030905020B02020C02" pitchFamily="82" charset="0"/>
            </a:endParaRP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E9EE7D69-4C2A-4F08-9CD3-CF9973C80D8D}"/>
              </a:ext>
            </a:extLst>
          </p:cNvPr>
          <p:cNvSpPr/>
          <p:nvPr/>
        </p:nvSpPr>
        <p:spPr>
          <a:xfrm>
            <a:off x="9615953" y="3504756"/>
            <a:ext cx="17748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000" dirty="0">
                <a:latin typeface="Bauhaus 93" panose="04030905020B02020C02" pitchFamily="82" charset="0"/>
              </a:rPr>
              <a:t>@</a:t>
            </a:r>
            <a:r>
              <a:rPr lang="fi-FI" sz="2000" dirty="0" err="1">
                <a:latin typeface="Bauhaus 93" panose="04030905020B02020C02" pitchFamily="82" charset="0"/>
              </a:rPr>
              <a:t>EMYmessissa</a:t>
            </a:r>
            <a:endParaRPr lang="fi-FI" dirty="0">
              <a:latin typeface="Bauhaus 93" panose="04030905020B02020C02" pitchFamily="82" charset="0"/>
            </a:endParaRP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60A8D5D9-36E3-42D3-AA8F-91A9C9AF35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859" y="5293362"/>
            <a:ext cx="1192227" cy="1192227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230DB011-304B-4DBF-A5BF-5A92402B70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010" y="5302124"/>
            <a:ext cx="1561686" cy="1183465"/>
          </a:xfrm>
          <a:prstGeom prst="rect">
            <a:avLst/>
          </a:prstGeom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49603F71-C566-49CA-A3A6-1C42D1D65D3F}"/>
              </a:ext>
            </a:extLst>
          </p:cNvPr>
          <p:cNvSpPr txBox="1"/>
          <p:nvPr/>
        </p:nvSpPr>
        <p:spPr>
          <a:xfrm rot="2708987">
            <a:off x="397986" y="3489620"/>
            <a:ext cx="3595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dirty="0">
                <a:latin typeface="Bauhaus 93" panose="04030905020B02020C02" pitchFamily="82" charset="0"/>
              </a:rPr>
              <a:t>Kiitos!</a:t>
            </a:r>
          </a:p>
        </p:txBody>
      </p:sp>
    </p:spTree>
    <p:extLst>
      <p:ext uri="{BB962C8B-B14F-4D97-AF65-F5344CB8AC3E}">
        <p14:creationId xmlns:p14="http://schemas.microsoft.com/office/powerpoint/2010/main" val="1447847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147</Words>
  <Application>Microsoft Office PowerPoint</Application>
  <PresentationFormat>Laajakuva</PresentationFormat>
  <Paragraphs>19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1" baseType="lpstr">
      <vt:lpstr>Arial</vt:lpstr>
      <vt:lpstr>Bauhaus 93</vt:lpstr>
      <vt:lpstr>Calibri</vt:lpstr>
      <vt:lpstr>Calibri Light</vt:lpstr>
      <vt:lpstr>Wingdings</vt:lpstr>
      <vt:lpstr>Office-teema</vt:lpstr>
      <vt:lpstr>Tuu messiin!</vt:lpstr>
      <vt:lpstr>Mitä ja kenelle? </vt:lpstr>
      <vt:lpstr>Mitä tällä hetkellä?</vt:lpstr>
      <vt:lpstr>Mitä seuraavaksi?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Tuu messiin!</dc:title>
  <dc:creator>Arttu Pöyhtäri</dc:creator>
  <cp:lastModifiedBy>Mira Partanen</cp:lastModifiedBy>
  <cp:revision>9</cp:revision>
  <cp:lastPrinted>2019-05-23T11:36:15Z</cp:lastPrinted>
  <dcterms:created xsi:type="dcterms:W3CDTF">2018-11-15T09:28:26Z</dcterms:created>
  <dcterms:modified xsi:type="dcterms:W3CDTF">2019-06-10T12:51:41Z</dcterms:modified>
</cp:coreProperties>
</file>