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5408" autoAdjust="0"/>
  </p:normalViewPr>
  <p:slideViewPr>
    <p:cSldViewPr snapToGrid="0">
      <p:cViewPr varScale="1">
        <p:scale>
          <a:sx n="74" d="100"/>
          <a:sy n="74" d="100"/>
        </p:scale>
        <p:origin x="19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D5CAD-77B4-426F-960C-F6FC756A7194}" type="doc">
      <dgm:prSet loTypeId="urn:microsoft.com/office/officeart/2005/8/layout/pyramid2" loCatId="pyramid" qsTypeId="urn:microsoft.com/office/officeart/2005/8/quickstyle/3d4" qsCatId="3D" csTypeId="urn:microsoft.com/office/officeart/2005/8/colors/accent3_1" csCatId="accent3" phldr="1"/>
      <dgm:spPr/>
    </dgm:pt>
    <dgm:pt modelId="{8A0386E7-24EE-48AE-96F1-0662CF4545F2}">
      <dgm:prSet phldrT="[Teksti]"/>
      <dgm:spPr/>
      <dgm:t>
        <a:bodyPr/>
        <a:lstStyle/>
        <a:p>
          <a:r>
            <a:rPr lang="fi-FI" dirty="0"/>
            <a:t>Itsensä toteuttaminen</a:t>
          </a:r>
        </a:p>
      </dgm:t>
    </dgm:pt>
    <dgm:pt modelId="{9CD2C6BC-6D04-4C00-AB5C-498F87531EB4}" type="parTrans" cxnId="{D3FB784E-E325-4212-911A-EEFB3AA3F919}">
      <dgm:prSet/>
      <dgm:spPr/>
      <dgm:t>
        <a:bodyPr/>
        <a:lstStyle/>
        <a:p>
          <a:endParaRPr lang="fi-FI"/>
        </a:p>
      </dgm:t>
    </dgm:pt>
    <dgm:pt modelId="{3B1549C5-06DA-4749-9E06-567F50CBB3FD}" type="sibTrans" cxnId="{D3FB784E-E325-4212-911A-EEFB3AA3F919}">
      <dgm:prSet/>
      <dgm:spPr/>
      <dgm:t>
        <a:bodyPr/>
        <a:lstStyle/>
        <a:p>
          <a:endParaRPr lang="fi-FI"/>
        </a:p>
      </dgm:t>
    </dgm:pt>
    <dgm:pt modelId="{9306719A-3871-48A9-864E-6709F24EBCAD}">
      <dgm:prSet phldrT="[Teksti]"/>
      <dgm:spPr/>
      <dgm:t>
        <a:bodyPr/>
        <a:lstStyle/>
        <a:p>
          <a:r>
            <a:rPr lang="fi-FI" dirty="0"/>
            <a:t>Kunnioitus ja arvostus</a:t>
          </a:r>
        </a:p>
      </dgm:t>
    </dgm:pt>
    <dgm:pt modelId="{651BE380-5D54-4F69-8A2E-8589C954CB0B}" type="parTrans" cxnId="{1057EF98-4740-46EE-A601-C6275D0A8CE1}">
      <dgm:prSet/>
      <dgm:spPr/>
      <dgm:t>
        <a:bodyPr/>
        <a:lstStyle/>
        <a:p>
          <a:endParaRPr lang="fi-FI"/>
        </a:p>
      </dgm:t>
    </dgm:pt>
    <dgm:pt modelId="{D5FD20A0-7CAD-4C19-818E-4B2E851C5B8F}" type="sibTrans" cxnId="{1057EF98-4740-46EE-A601-C6275D0A8CE1}">
      <dgm:prSet/>
      <dgm:spPr/>
      <dgm:t>
        <a:bodyPr/>
        <a:lstStyle/>
        <a:p>
          <a:endParaRPr lang="fi-FI"/>
        </a:p>
      </dgm:t>
    </dgm:pt>
    <dgm:pt modelId="{DF485E55-6356-41A8-BFA5-70E205AC91BA}">
      <dgm:prSet phldrT="[Teksti]"/>
      <dgm:spPr/>
      <dgm:t>
        <a:bodyPr/>
        <a:lstStyle/>
        <a:p>
          <a:r>
            <a:rPr lang="fi-FI" dirty="0"/>
            <a:t>Yhteenkuuluvuus</a:t>
          </a:r>
        </a:p>
      </dgm:t>
    </dgm:pt>
    <dgm:pt modelId="{A1CA354C-E643-4836-AC97-58AAA65ED070}" type="parTrans" cxnId="{822DC93D-3CF8-442B-ACF3-0E22DEBD59A5}">
      <dgm:prSet/>
      <dgm:spPr/>
      <dgm:t>
        <a:bodyPr/>
        <a:lstStyle/>
        <a:p>
          <a:endParaRPr lang="fi-FI"/>
        </a:p>
      </dgm:t>
    </dgm:pt>
    <dgm:pt modelId="{82581601-F707-49A8-8D6D-E2428468E018}" type="sibTrans" cxnId="{822DC93D-3CF8-442B-ACF3-0E22DEBD59A5}">
      <dgm:prSet/>
      <dgm:spPr/>
      <dgm:t>
        <a:bodyPr/>
        <a:lstStyle/>
        <a:p>
          <a:endParaRPr lang="fi-FI"/>
        </a:p>
      </dgm:t>
    </dgm:pt>
    <dgm:pt modelId="{E6C1EC1D-35DA-495C-A196-CB95AB3D5268}">
      <dgm:prSet phldrT="[Teksti]"/>
      <dgm:spPr/>
      <dgm:t>
        <a:bodyPr/>
        <a:lstStyle/>
        <a:p>
          <a:r>
            <a:rPr lang="fi-FI" dirty="0"/>
            <a:t>Ravinto ja lepo</a:t>
          </a:r>
        </a:p>
      </dgm:t>
    </dgm:pt>
    <dgm:pt modelId="{FEECBC62-F850-48B0-94A0-0D8311463258}" type="parTrans" cxnId="{D9B30002-2840-4658-A005-2E5A10702B68}">
      <dgm:prSet/>
      <dgm:spPr/>
      <dgm:t>
        <a:bodyPr/>
        <a:lstStyle/>
        <a:p>
          <a:endParaRPr lang="fi-FI"/>
        </a:p>
      </dgm:t>
    </dgm:pt>
    <dgm:pt modelId="{7FEFD4B3-B48F-424A-A25C-82D865EA0C51}" type="sibTrans" cxnId="{D9B30002-2840-4658-A005-2E5A10702B68}">
      <dgm:prSet/>
      <dgm:spPr/>
      <dgm:t>
        <a:bodyPr/>
        <a:lstStyle/>
        <a:p>
          <a:endParaRPr lang="fi-FI"/>
        </a:p>
      </dgm:t>
    </dgm:pt>
    <dgm:pt modelId="{CF7A8A0C-1EC4-4741-984B-24BE1115E6F6}">
      <dgm:prSet phldrT="[Teksti]"/>
      <dgm:spPr/>
      <dgm:t>
        <a:bodyPr/>
        <a:lstStyle/>
        <a:p>
          <a:r>
            <a:rPr lang="fi-FI" dirty="0"/>
            <a:t>Turvallisuus</a:t>
          </a:r>
        </a:p>
      </dgm:t>
    </dgm:pt>
    <dgm:pt modelId="{DF388E3E-9BD7-44B1-8E21-3655C5F1D2C2}" type="parTrans" cxnId="{5AC85958-4060-4EC0-997B-C6883A757F87}">
      <dgm:prSet/>
      <dgm:spPr/>
      <dgm:t>
        <a:bodyPr/>
        <a:lstStyle/>
        <a:p>
          <a:endParaRPr lang="fi-FI"/>
        </a:p>
      </dgm:t>
    </dgm:pt>
    <dgm:pt modelId="{A68B74E6-C13C-42AC-9267-8A1C24C9AAEE}" type="sibTrans" cxnId="{5AC85958-4060-4EC0-997B-C6883A757F87}">
      <dgm:prSet/>
      <dgm:spPr/>
      <dgm:t>
        <a:bodyPr/>
        <a:lstStyle/>
        <a:p>
          <a:endParaRPr lang="fi-FI"/>
        </a:p>
      </dgm:t>
    </dgm:pt>
    <dgm:pt modelId="{95495F3B-12C0-486B-9FD3-3D0F5B2BEA3C}" type="pres">
      <dgm:prSet presAssocID="{55BD5CAD-77B4-426F-960C-F6FC756A7194}" presName="compositeShape" presStyleCnt="0">
        <dgm:presLayoutVars>
          <dgm:dir/>
          <dgm:resizeHandles/>
        </dgm:presLayoutVars>
      </dgm:prSet>
      <dgm:spPr/>
    </dgm:pt>
    <dgm:pt modelId="{5F5A5913-100F-4C9B-AEED-561FD3D4362F}" type="pres">
      <dgm:prSet presAssocID="{55BD5CAD-77B4-426F-960C-F6FC756A7194}" presName="pyramid" presStyleLbl="node1" presStyleIdx="0" presStyleCnt="1" custLinFactNeighborX="4536"/>
      <dgm:spPr/>
    </dgm:pt>
    <dgm:pt modelId="{F9D43CB4-AB45-4C9D-966F-4AA16A62CB5B}" type="pres">
      <dgm:prSet presAssocID="{55BD5CAD-77B4-426F-960C-F6FC756A7194}" presName="theList" presStyleCnt="0"/>
      <dgm:spPr/>
    </dgm:pt>
    <dgm:pt modelId="{B85EC845-BA53-43B6-ACA9-17A167B24AAE}" type="pres">
      <dgm:prSet presAssocID="{8A0386E7-24EE-48AE-96F1-0662CF4545F2}" presName="aNode" presStyleLbl="fgAcc1" presStyleIdx="0" presStyleCnt="5">
        <dgm:presLayoutVars>
          <dgm:bulletEnabled val="1"/>
        </dgm:presLayoutVars>
      </dgm:prSet>
      <dgm:spPr/>
    </dgm:pt>
    <dgm:pt modelId="{49DA4E27-B682-46EA-9AFD-9B2345709822}" type="pres">
      <dgm:prSet presAssocID="{8A0386E7-24EE-48AE-96F1-0662CF4545F2}" presName="aSpace" presStyleCnt="0"/>
      <dgm:spPr/>
    </dgm:pt>
    <dgm:pt modelId="{5776F2B2-690B-452A-82F4-8E53BDA837FE}" type="pres">
      <dgm:prSet presAssocID="{9306719A-3871-48A9-864E-6709F24EBCAD}" presName="aNode" presStyleLbl="fgAcc1" presStyleIdx="1" presStyleCnt="5">
        <dgm:presLayoutVars>
          <dgm:bulletEnabled val="1"/>
        </dgm:presLayoutVars>
      </dgm:prSet>
      <dgm:spPr/>
    </dgm:pt>
    <dgm:pt modelId="{592570DE-B884-47F2-8FDC-8B0C7E55436A}" type="pres">
      <dgm:prSet presAssocID="{9306719A-3871-48A9-864E-6709F24EBCAD}" presName="aSpace" presStyleCnt="0"/>
      <dgm:spPr/>
    </dgm:pt>
    <dgm:pt modelId="{95021C52-B2EC-499E-BCAA-45BE8B38A22E}" type="pres">
      <dgm:prSet presAssocID="{DF485E55-6356-41A8-BFA5-70E205AC91BA}" presName="aNode" presStyleLbl="fgAcc1" presStyleIdx="2" presStyleCnt="5">
        <dgm:presLayoutVars>
          <dgm:bulletEnabled val="1"/>
        </dgm:presLayoutVars>
      </dgm:prSet>
      <dgm:spPr/>
    </dgm:pt>
    <dgm:pt modelId="{974827C9-F770-4D4F-8DB9-2D936DCF0F30}" type="pres">
      <dgm:prSet presAssocID="{DF485E55-6356-41A8-BFA5-70E205AC91BA}" presName="aSpace" presStyleCnt="0"/>
      <dgm:spPr/>
    </dgm:pt>
    <dgm:pt modelId="{F29515CF-675C-4764-A0F8-7BAC8A1D8BF3}" type="pres">
      <dgm:prSet presAssocID="{CF7A8A0C-1EC4-4741-984B-24BE1115E6F6}" presName="aNode" presStyleLbl="fgAcc1" presStyleIdx="3" presStyleCnt="5">
        <dgm:presLayoutVars>
          <dgm:bulletEnabled val="1"/>
        </dgm:presLayoutVars>
      </dgm:prSet>
      <dgm:spPr/>
    </dgm:pt>
    <dgm:pt modelId="{C9953412-9FB1-440F-A0F2-7D6CA608CE5C}" type="pres">
      <dgm:prSet presAssocID="{CF7A8A0C-1EC4-4741-984B-24BE1115E6F6}" presName="aSpace" presStyleCnt="0"/>
      <dgm:spPr/>
    </dgm:pt>
    <dgm:pt modelId="{8BE2AF6E-3165-4A64-9C83-1F020710F2D0}" type="pres">
      <dgm:prSet presAssocID="{E6C1EC1D-35DA-495C-A196-CB95AB3D5268}" presName="aNode" presStyleLbl="fgAcc1" presStyleIdx="4" presStyleCnt="5">
        <dgm:presLayoutVars>
          <dgm:bulletEnabled val="1"/>
        </dgm:presLayoutVars>
      </dgm:prSet>
      <dgm:spPr/>
    </dgm:pt>
    <dgm:pt modelId="{F87C9626-4720-4E61-9CCE-9AE022D5A783}" type="pres">
      <dgm:prSet presAssocID="{E6C1EC1D-35DA-495C-A196-CB95AB3D5268}" presName="aSpace" presStyleCnt="0"/>
      <dgm:spPr/>
    </dgm:pt>
  </dgm:ptLst>
  <dgm:cxnLst>
    <dgm:cxn modelId="{D9B30002-2840-4658-A005-2E5A10702B68}" srcId="{55BD5CAD-77B4-426F-960C-F6FC756A7194}" destId="{E6C1EC1D-35DA-495C-A196-CB95AB3D5268}" srcOrd="4" destOrd="0" parTransId="{FEECBC62-F850-48B0-94A0-0D8311463258}" sibTransId="{7FEFD4B3-B48F-424A-A25C-82D865EA0C51}"/>
    <dgm:cxn modelId="{32649F0E-46B3-4A8A-8624-DB10B21B35A4}" type="presOf" srcId="{E6C1EC1D-35DA-495C-A196-CB95AB3D5268}" destId="{8BE2AF6E-3165-4A64-9C83-1F020710F2D0}" srcOrd="0" destOrd="0" presId="urn:microsoft.com/office/officeart/2005/8/layout/pyramid2"/>
    <dgm:cxn modelId="{E99B7910-0F23-44B9-A464-1C5875FC01A3}" type="presOf" srcId="{DF485E55-6356-41A8-BFA5-70E205AC91BA}" destId="{95021C52-B2EC-499E-BCAA-45BE8B38A22E}" srcOrd="0" destOrd="0" presId="urn:microsoft.com/office/officeart/2005/8/layout/pyramid2"/>
    <dgm:cxn modelId="{DEB17913-120C-405D-8D4D-B847FBC75083}" type="presOf" srcId="{55BD5CAD-77B4-426F-960C-F6FC756A7194}" destId="{95495F3B-12C0-486B-9FD3-3D0F5B2BEA3C}" srcOrd="0" destOrd="0" presId="urn:microsoft.com/office/officeart/2005/8/layout/pyramid2"/>
    <dgm:cxn modelId="{6F1CBC1A-D025-49E8-9967-1BE12B0776B6}" type="presOf" srcId="{8A0386E7-24EE-48AE-96F1-0662CF4545F2}" destId="{B85EC845-BA53-43B6-ACA9-17A167B24AAE}" srcOrd="0" destOrd="0" presId="urn:microsoft.com/office/officeart/2005/8/layout/pyramid2"/>
    <dgm:cxn modelId="{822DC93D-3CF8-442B-ACF3-0E22DEBD59A5}" srcId="{55BD5CAD-77B4-426F-960C-F6FC756A7194}" destId="{DF485E55-6356-41A8-BFA5-70E205AC91BA}" srcOrd="2" destOrd="0" parTransId="{A1CA354C-E643-4836-AC97-58AAA65ED070}" sibTransId="{82581601-F707-49A8-8D6D-E2428468E018}"/>
    <dgm:cxn modelId="{ADBF0C6E-88E5-4894-87D7-9D8AACAAE53F}" type="presOf" srcId="{CF7A8A0C-1EC4-4741-984B-24BE1115E6F6}" destId="{F29515CF-675C-4764-A0F8-7BAC8A1D8BF3}" srcOrd="0" destOrd="0" presId="urn:microsoft.com/office/officeart/2005/8/layout/pyramid2"/>
    <dgm:cxn modelId="{D3FB784E-E325-4212-911A-EEFB3AA3F919}" srcId="{55BD5CAD-77B4-426F-960C-F6FC756A7194}" destId="{8A0386E7-24EE-48AE-96F1-0662CF4545F2}" srcOrd="0" destOrd="0" parTransId="{9CD2C6BC-6D04-4C00-AB5C-498F87531EB4}" sibTransId="{3B1549C5-06DA-4749-9E06-567F50CBB3FD}"/>
    <dgm:cxn modelId="{5AC85958-4060-4EC0-997B-C6883A757F87}" srcId="{55BD5CAD-77B4-426F-960C-F6FC756A7194}" destId="{CF7A8A0C-1EC4-4741-984B-24BE1115E6F6}" srcOrd="3" destOrd="0" parTransId="{DF388E3E-9BD7-44B1-8E21-3655C5F1D2C2}" sibTransId="{A68B74E6-C13C-42AC-9267-8A1C24C9AAEE}"/>
    <dgm:cxn modelId="{1057EF98-4740-46EE-A601-C6275D0A8CE1}" srcId="{55BD5CAD-77B4-426F-960C-F6FC756A7194}" destId="{9306719A-3871-48A9-864E-6709F24EBCAD}" srcOrd="1" destOrd="0" parTransId="{651BE380-5D54-4F69-8A2E-8589C954CB0B}" sibTransId="{D5FD20A0-7CAD-4C19-818E-4B2E851C5B8F}"/>
    <dgm:cxn modelId="{13D70BF8-46AC-4573-BC41-5584C113D616}" type="presOf" srcId="{9306719A-3871-48A9-864E-6709F24EBCAD}" destId="{5776F2B2-690B-452A-82F4-8E53BDA837FE}" srcOrd="0" destOrd="0" presId="urn:microsoft.com/office/officeart/2005/8/layout/pyramid2"/>
    <dgm:cxn modelId="{14FE5E2E-10FF-4152-BF83-7B71B809CC24}" type="presParOf" srcId="{95495F3B-12C0-486B-9FD3-3D0F5B2BEA3C}" destId="{5F5A5913-100F-4C9B-AEED-561FD3D4362F}" srcOrd="0" destOrd="0" presId="urn:microsoft.com/office/officeart/2005/8/layout/pyramid2"/>
    <dgm:cxn modelId="{32E68599-185A-480B-B35E-6FC8F64CC315}" type="presParOf" srcId="{95495F3B-12C0-486B-9FD3-3D0F5B2BEA3C}" destId="{F9D43CB4-AB45-4C9D-966F-4AA16A62CB5B}" srcOrd="1" destOrd="0" presId="urn:microsoft.com/office/officeart/2005/8/layout/pyramid2"/>
    <dgm:cxn modelId="{9F8D94DB-144F-4CF5-BBEB-DFD2AD570D73}" type="presParOf" srcId="{F9D43CB4-AB45-4C9D-966F-4AA16A62CB5B}" destId="{B85EC845-BA53-43B6-ACA9-17A167B24AAE}" srcOrd="0" destOrd="0" presId="urn:microsoft.com/office/officeart/2005/8/layout/pyramid2"/>
    <dgm:cxn modelId="{12C32B93-B15E-47C9-9B4F-DC40DCD1ACD0}" type="presParOf" srcId="{F9D43CB4-AB45-4C9D-966F-4AA16A62CB5B}" destId="{49DA4E27-B682-46EA-9AFD-9B2345709822}" srcOrd="1" destOrd="0" presId="urn:microsoft.com/office/officeart/2005/8/layout/pyramid2"/>
    <dgm:cxn modelId="{B69B1033-81DF-4955-B5CF-5EE5ED8439ED}" type="presParOf" srcId="{F9D43CB4-AB45-4C9D-966F-4AA16A62CB5B}" destId="{5776F2B2-690B-452A-82F4-8E53BDA837FE}" srcOrd="2" destOrd="0" presId="urn:microsoft.com/office/officeart/2005/8/layout/pyramid2"/>
    <dgm:cxn modelId="{B726980F-0F12-4BFC-8E9F-826D06398123}" type="presParOf" srcId="{F9D43CB4-AB45-4C9D-966F-4AA16A62CB5B}" destId="{592570DE-B884-47F2-8FDC-8B0C7E55436A}" srcOrd="3" destOrd="0" presId="urn:microsoft.com/office/officeart/2005/8/layout/pyramid2"/>
    <dgm:cxn modelId="{19039D23-F119-4E0A-BADD-2621F3E2E78F}" type="presParOf" srcId="{F9D43CB4-AB45-4C9D-966F-4AA16A62CB5B}" destId="{95021C52-B2EC-499E-BCAA-45BE8B38A22E}" srcOrd="4" destOrd="0" presId="urn:microsoft.com/office/officeart/2005/8/layout/pyramid2"/>
    <dgm:cxn modelId="{F0FD1B97-0112-4D6E-925B-B2D5A71500E6}" type="presParOf" srcId="{F9D43CB4-AB45-4C9D-966F-4AA16A62CB5B}" destId="{974827C9-F770-4D4F-8DB9-2D936DCF0F30}" srcOrd="5" destOrd="0" presId="urn:microsoft.com/office/officeart/2005/8/layout/pyramid2"/>
    <dgm:cxn modelId="{DB260F6E-A3EB-47D1-88F5-5506F446460E}" type="presParOf" srcId="{F9D43CB4-AB45-4C9D-966F-4AA16A62CB5B}" destId="{F29515CF-675C-4764-A0F8-7BAC8A1D8BF3}" srcOrd="6" destOrd="0" presId="urn:microsoft.com/office/officeart/2005/8/layout/pyramid2"/>
    <dgm:cxn modelId="{C192A219-A7CE-49CA-B573-6624EA89B364}" type="presParOf" srcId="{F9D43CB4-AB45-4C9D-966F-4AA16A62CB5B}" destId="{C9953412-9FB1-440F-A0F2-7D6CA608CE5C}" srcOrd="7" destOrd="0" presId="urn:microsoft.com/office/officeart/2005/8/layout/pyramid2"/>
    <dgm:cxn modelId="{8563224C-9DAB-40DC-9DB7-B0289AEE3D4D}" type="presParOf" srcId="{F9D43CB4-AB45-4C9D-966F-4AA16A62CB5B}" destId="{8BE2AF6E-3165-4A64-9C83-1F020710F2D0}" srcOrd="8" destOrd="0" presId="urn:microsoft.com/office/officeart/2005/8/layout/pyramid2"/>
    <dgm:cxn modelId="{914AD7BD-070D-4733-B9A6-3270DF4FA7EA}" type="presParOf" srcId="{F9D43CB4-AB45-4C9D-966F-4AA16A62CB5B}" destId="{F87C9626-4720-4E61-9CCE-9AE022D5A78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A5913-100F-4C9B-AEED-561FD3D4362F}">
      <dsp:nvSpPr>
        <dsp:cNvPr id="0" name=""/>
        <dsp:cNvSpPr/>
      </dsp:nvSpPr>
      <dsp:spPr>
        <a:xfrm>
          <a:off x="882922" y="0"/>
          <a:ext cx="4780154" cy="4780154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EC845-BA53-43B6-ACA9-17A167B24AAE}">
      <dsp:nvSpPr>
        <dsp:cNvPr id="0" name=""/>
        <dsp:cNvSpPr/>
      </dsp:nvSpPr>
      <dsp:spPr>
        <a:xfrm>
          <a:off x="3056171" y="478482"/>
          <a:ext cx="3107100" cy="679678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Itsensä toteuttaminen</a:t>
          </a:r>
        </a:p>
      </dsp:txBody>
      <dsp:txXfrm>
        <a:off x="3089350" y="511661"/>
        <a:ext cx="3040742" cy="613320"/>
      </dsp:txXfrm>
    </dsp:sp>
    <dsp:sp modelId="{5776F2B2-690B-452A-82F4-8E53BDA837FE}">
      <dsp:nvSpPr>
        <dsp:cNvPr id="0" name=""/>
        <dsp:cNvSpPr/>
      </dsp:nvSpPr>
      <dsp:spPr>
        <a:xfrm>
          <a:off x="3056171" y="1243120"/>
          <a:ext cx="3107100" cy="679678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Kunnioitus ja arvostus</a:t>
          </a:r>
        </a:p>
      </dsp:txBody>
      <dsp:txXfrm>
        <a:off x="3089350" y="1276299"/>
        <a:ext cx="3040742" cy="613320"/>
      </dsp:txXfrm>
    </dsp:sp>
    <dsp:sp modelId="{95021C52-B2EC-499E-BCAA-45BE8B38A22E}">
      <dsp:nvSpPr>
        <dsp:cNvPr id="0" name=""/>
        <dsp:cNvSpPr/>
      </dsp:nvSpPr>
      <dsp:spPr>
        <a:xfrm>
          <a:off x="3056171" y="2007758"/>
          <a:ext cx="3107100" cy="679678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Yhteenkuuluvuus</a:t>
          </a:r>
        </a:p>
      </dsp:txBody>
      <dsp:txXfrm>
        <a:off x="3089350" y="2040937"/>
        <a:ext cx="3040742" cy="613320"/>
      </dsp:txXfrm>
    </dsp:sp>
    <dsp:sp modelId="{F29515CF-675C-4764-A0F8-7BAC8A1D8BF3}">
      <dsp:nvSpPr>
        <dsp:cNvPr id="0" name=""/>
        <dsp:cNvSpPr/>
      </dsp:nvSpPr>
      <dsp:spPr>
        <a:xfrm>
          <a:off x="3056171" y="2772395"/>
          <a:ext cx="3107100" cy="679678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Turvallisuus</a:t>
          </a:r>
        </a:p>
      </dsp:txBody>
      <dsp:txXfrm>
        <a:off x="3089350" y="2805574"/>
        <a:ext cx="3040742" cy="613320"/>
      </dsp:txXfrm>
    </dsp:sp>
    <dsp:sp modelId="{8BE2AF6E-3165-4A64-9C83-1F020710F2D0}">
      <dsp:nvSpPr>
        <dsp:cNvPr id="0" name=""/>
        <dsp:cNvSpPr/>
      </dsp:nvSpPr>
      <dsp:spPr>
        <a:xfrm>
          <a:off x="3056171" y="3537033"/>
          <a:ext cx="3107100" cy="679678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Ravinto ja lepo</a:t>
          </a:r>
        </a:p>
      </dsp:txBody>
      <dsp:txXfrm>
        <a:off x="3089350" y="3570212"/>
        <a:ext cx="3040742" cy="613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AA1F4-3722-4D43-B759-34A01ABCC549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2646D-35E3-45F1-AC9B-0E76166BC0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890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2646D-35E3-45F1-AC9B-0E76166BC02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898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2646D-35E3-45F1-AC9B-0E76166BC02C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26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2646D-35E3-45F1-AC9B-0E76166BC02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684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2646D-35E3-45F1-AC9B-0E76166BC02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438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2646D-35E3-45F1-AC9B-0E76166BC02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841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2646D-35E3-45F1-AC9B-0E76166BC02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0056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2646D-35E3-45F1-AC9B-0E76166BC02C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318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E584BE-F2EA-4EE2-B990-3B608E191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A991632-BBAB-4D15-818E-74485240E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A68727-7C57-4D27-B910-304AA5B7B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0BA2-17BE-4CA9-953F-12AC3A9DD53D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5A7D28-1D35-4DD0-A37B-C88D9F1C5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79A898-AFB4-445E-BCBE-A738830A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6848-01AE-40D8-A5D0-FB6E81D896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024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6395EB-5301-47B8-BE75-5677B76F7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680C0E0-CBA4-47C0-B1DB-9C842F635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330B5A4-B0B2-474A-BD5C-AB8B4073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0BA2-17BE-4CA9-953F-12AC3A9DD53D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95CBFC-E17A-4409-86C5-B7AB233D1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E7803E4-5498-4B23-97BC-25113D97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6848-01AE-40D8-A5D0-FB6E81D896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5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263F5A7-66F5-45BD-9787-65BA628F24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A117663-CD43-46CB-B5A5-2FA1BA2DE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209859-F679-4F81-8AEB-D1F03E90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0BA2-17BE-4CA9-953F-12AC3A9DD53D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F68439-98B1-4A84-AC1E-48921E50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F85434-2223-4453-8AB0-68564EB22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6848-01AE-40D8-A5D0-FB6E81D896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3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BA3479-B120-4782-A68A-FBC820F7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E13CEC-FFEE-4BE9-BAA1-C812F3B6D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787E74-7163-45EF-8CF1-C2C73C8A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0BA2-17BE-4CA9-953F-12AC3A9DD53D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553A3F-BB79-48A0-B091-34E2203E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181AAE-E478-454A-A049-5BBF55E6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6848-01AE-40D8-A5D0-FB6E81D896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883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7F6125-4A7F-4307-9F08-222ADFB9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675FA7-F0C5-48FF-89AC-6061E2C39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2FBDEE-FE19-4D37-8170-3C2441989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0BA2-17BE-4CA9-953F-12AC3A9DD53D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465BA-5ED3-4802-9854-1247CAAD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98753E-7892-4E9D-A292-0D37D33D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6848-01AE-40D8-A5D0-FB6E81D896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190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3703FE-A491-484D-B7B6-B38DB1B49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2E1174-78E6-4CE1-B9F7-7DC36A2E9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5992135-CD5E-46AE-977A-6A86B627D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68658F7-7377-44C6-A9C1-1CF6AF0DF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0BA2-17BE-4CA9-953F-12AC3A9DD53D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261EFB-8DBF-4B87-850B-1AA79889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C92D1F8-1C3F-4B41-B41F-F4EB4855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6848-01AE-40D8-A5D0-FB6E81D896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60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974DA3-6818-47D6-AB14-70AC03FB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82A8744-DDB3-435F-A87A-D56F39F87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60EF7ED-2149-4168-A92F-D517CFB7F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F11BF9E-DC5C-463F-9834-2B5DB613D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E8139BB-EA39-4F58-9F4B-390DBB3D9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50C3F6E-363C-49B7-843A-C206D8D4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0BA2-17BE-4CA9-953F-12AC3A9DD53D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C5E3B40-420C-4318-B182-03F884F3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263B738-68B0-401A-AD4F-CA2A6416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6848-01AE-40D8-A5D0-FB6E81D896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127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70DF72-2E3E-4E4F-B8E7-F73501A7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B601AE6-F7DC-4DFB-B6DF-56E3F1A3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0BA2-17BE-4CA9-953F-12AC3A9DD53D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7C69648-A284-4B5A-820E-763BA601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A5A1EA0-CDE6-47B6-8C0F-8995BCF6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6848-01AE-40D8-A5D0-FB6E81D896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824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113C510-4F73-443D-B453-3CC073F2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0BA2-17BE-4CA9-953F-12AC3A9DD53D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0FB9A45-78F1-43B2-82F9-494C94936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855120D-4B2C-4AEA-81FB-F7756913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6848-01AE-40D8-A5D0-FB6E81D896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251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C86A20-8E83-4044-91CD-2A362BDBE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E8E514-B8C1-49E2-8DB3-A6B104E48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A1BB28-C73F-4B58-99D6-1433E2C48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BBC101E-EEA1-4930-922E-CD84777CB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0BA2-17BE-4CA9-953F-12AC3A9DD53D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C6F61C6-4010-432B-ACCD-4C15087C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35CE872-59C0-4B13-B2DF-013DBCBB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6848-01AE-40D8-A5D0-FB6E81D896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936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345E3B-43E3-4401-8CF6-79874DAB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18EEDE8-266A-455F-BE9F-B54EDBE63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E89BCB-1831-4129-8D04-729B6DD81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8549FB2-FB85-4A01-B284-545C02313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0BA2-17BE-4CA9-953F-12AC3A9DD53D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FB4FAAB-3215-46A0-BF95-639D7632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C113BB0-4755-4755-99B3-2C108365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6848-01AE-40D8-A5D0-FB6E81D896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33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DC6FCC6-B807-4F5C-B51A-D1F594E5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9B1DF2A-5743-4E8F-A9FF-23FF4320B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78DDF1-AAB8-494D-B65F-A5DB51F50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60BA2-17BE-4CA9-953F-12AC3A9DD53D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BC09C6-1096-4708-A91B-78FA2C1FE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0F2810-C439-4417-80BB-BB49CB403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C6848-01AE-40D8-A5D0-FB6E81D896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550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D0CDFE-5ADB-45F0-8338-C1A17DCAB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463145" cy="4197927"/>
          </a:xfrm>
          <a:solidFill>
            <a:schemeClr val="bg1">
              <a:alpha val="70000"/>
            </a:schemeClr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br>
              <a:rPr lang="fi-FI" b="1" dirty="0"/>
            </a:br>
            <a:br>
              <a:rPr lang="fi-FI" b="1" dirty="0"/>
            </a:br>
            <a:br>
              <a:rPr lang="fi-FI" b="1" dirty="0"/>
            </a:br>
            <a:br>
              <a:rPr lang="fi-FI" b="1" dirty="0"/>
            </a:br>
            <a:r>
              <a:rPr lang="fi-FI" b="1" dirty="0"/>
              <a:t>”Voin 100% olla oma itseni, </a:t>
            </a:r>
            <a:br>
              <a:rPr lang="fi-FI" b="1" dirty="0"/>
            </a:br>
            <a:r>
              <a:rPr lang="fi-FI" b="1" dirty="0"/>
              <a:t>eikä kukaan </a:t>
            </a:r>
            <a:br>
              <a:rPr lang="fi-FI" b="1" dirty="0"/>
            </a:br>
            <a:r>
              <a:rPr lang="fi-FI" b="1" dirty="0"/>
              <a:t>tuomitse </a:t>
            </a:r>
            <a:r>
              <a:rPr lang="fi-FI" b="1" dirty="0" err="1"/>
              <a:t>mua</a:t>
            </a:r>
            <a:r>
              <a:rPr lang="fi-FI" b="1" dirty="0"/>
              <a:t>”</a:t>
            </a:r>
            <a:br>
              <a:rPr lang="fi-FI" b="1" dirty="0"/>
            </a:br>
            <a:endParaRPr lang="fi-FI" b="1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734C93F-B22B-49D7-8AEB-097CA865C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001556"/>
            <a:ext cx="8718997" cy="682579"/>
          </a:xfr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>
            <a:normAutofit fontScale="92500"/>
          </a:bodyPr>
          <a:lstStyle/>
          <a:p>
            <a:pPr algn="l"/>
            <a:r>
              <a:rPr lang="fi-FI" sz="3600" dirty="0"/>
              <a:t>Ryhmämuotoisuus ja yhteinen kokemus vahvistaa</a:t>
            </a:r>
          </a:p>
        </p:txBody>
      </p:sp>
    </p:spTree>
    <p:extLst>
      <p:ext uri="{BB962C8B-B14F-4D97-AF65-F5344CB8AC3E}">
        <p14:creationId xmlns:p14="http://schemas.microsoft.com/office/powerpoint/2010/main" val="421890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DB4D5E-39F6-4B87-9B31-00FDA1512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21"/>
            <a:ext cx="9739745" cy="1325563"/>
          </a:xfr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fi-FI" b="1" dirty="0"/>
              <a:t>  Lasten leiri - pienoismaailma elää ja 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B39980-B4AE-4F7A-8372-F69AC00AC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329420"/>
            <a:ext cx="4197927" cy="3515159"/>
          </a:xfr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i-FI" sz="1600" dirty="0"/>
          </a:p>
          <a:p>
            <a:pPr lvl="1"/>
            <a:r>
              <a:rPr lang="fi-FI" sz="3200" dirty="0"/>
              <a:t>iloa yhdessä</a:t>
            </a:r>
          </a:p>
          <a:p>
            <a:pPr lvl="1"/>
            <a:r>
              <a:rPr lang="fi-FI" sz="3200" dirty="0"/>
              <a:t>riemua ryhmässä</a:t>
            </a:r>
          </a:p>
          <a:p>
            <a:pPr lvl="1"/>
            <a:r>
              <a:rPr lang="fi-FI" sz="3200" dirty="0"/>
              <a:t>kokemuksia kaverin kanssa</a:t>
            </a:r>
          </a:p>
          <a:p>
            <a:pPr lvl="1"/>
            <a:r>
              <a:rPr lang="fi-FI" sz="3200" dirty="0"/>
              <a:t>turvallinen aikuinen auttaa ja tukee</a:t>
            </a:r>
          </a:p>
        </p:txBody>
      </p:sp>
    </p:spTree>
    <p:extLst>
      <p:ext uri="{BB962C8B-B14F-4D97-AF65-F5344CB8AC3E}">
        <p14:creationId xmlns:p14="http://schemas.microsoft.com/office/powerpoint/2010/main" val="335822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65C638-9B59-41CA-9736-1A46AE54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92"/>
            <a:ext cx="8032173" cy="1132608"/>
          </a:xfr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fi-FI" b="1" dirty="0"/>
              <a:t>Leirillä lapsen kuormitus vähenee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D93F3A-26CB-4B57-862D-1D97F8CDC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79818"/>
            <a:ext cx="11762509" cy="2078182"/>
          </a:xfr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lvl="1"/>
            <a:r>
              <a:rPr lang="fi-FI" sz="3900" dirty="0"/>
              <a:t>minä olen hyvä ja ihana</a:t>
            </a:r>
          </a:p>
          <a:p>
            <a:pPr lvl="1"/>
            <a:r>
              <a:rPr lang="fi-FI" sz="3900" dirty="0"/>
              <a:t>saan olla oma itsesi</a:t>
            </a:r>
          </a:p>
          <a:p>
            <a:pPr lvl="1"/>
            <a:r>
              <a:rPr lang="fi-FI" sz="3900" dirty="0"/>
              <a:t>saan onnistua peleissä, leikeissä ja kaveruudessa</a:t>
            </a:r>
          </a:p>
        </p:txBody>
      </p:sp>
    </p:spTree>
    <p:extLst>
      <p:ext uri="{BB962C8B-B14F-4D97-AF65-F5344CB8AC3E}">
        <p14:creationId xmlns:p14="http://schemas.microsoft.com/office/powerpoint/2010/main" val="3574718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6F383C-6D61-4ECB-8384-175A0C41CEF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fi-FI" b="1" dirty="0"/>
              <a:t>Leirillä jokainen lapsi ja nuori saa hyväksyvän</a:t>
            </a:r>
            <a:br>
              <a:rPr lang="fi-FI" b="1" dirty="0"/>
            </a:br>
            <a:r>
              <a:rPr lang="fi-FI" b="1" dirty="0"/>
              <a:t>aikuisen</a:t>
            </a:r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386A3CEB-E317-4281-B45B-424E88E176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2846648"/>
              </p:ext>
            </p:extLst>
          </p:nvPr>
        </p:nvGraphicFramePr>
        <p:xfrm>
          <a:off x="-1885503" y="1841159"/>
          <a:ext cx="6829367" cy="4780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938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CC4174-E01A-43D8-858F-33D5DF95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14064" cy="1524433"/>
          </a:xfrm>
          <a:solidFill>
            <a:schemeClr val="bg1">
              <a:alpha val="48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fi-FI" b="1" dirty="0"/>
              <a:t>Leirillä jokainen lapsi saa onnistumisia</a:t>
            </a:r>
            <a:br>
              <a:rPr lang="fi-FI" b="1" dirty="0"/>
            </a:br>
            <a:r>
              <a:rPr lang="fi-FI" b="1" dirty="0"/>
              <a:t>vertaisryhmässä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EC195E3-6723-460F-8FA4-032769FBB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669" y="1825623"/>
            <a:ext cx="4790208" cy="5032375"/>
          </a:xfrm>
          <a:solidFill>
            <a:schemeClr val="bg1">
              <a:alpha val="80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000" i="1" dirty="0"/>
              <a:t>”Leireillä on kivaa ja siellä saa uusia kavereita. Leirillä on myös paljon kivaa tekemistä ja se on yksi syistä miksi haluan tulla leirille uudestaan.”</a:t>
            </a:r>
            <a:endParaRPr lang="fi-FI" sz="4000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56D2578E-9847-4C81-B5F8-313C4CEFF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96491" y="1825623"/>
            <a:ext cx="4053840" cy="5032375"/>
          </a:xfrm>
          <a:solidFill>
            <a:schemeClr val="bg1">
              <a:alpha val="80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000" dirty="0"/>
              <a:t>”</a:t>
            </a:r>
            <a:r>
              <a:rPr lang="fi-FI" sz="4000" i="1" dirty="0"/>
              <a:t>Kiitos. Tämä oli tärkeä askel itsenäiseen ja sosiaaliseen elämään. Poika oli jännityksestä huolimatta rohkea osallistumaan. ”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42945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92C51CA9-4A4D-4895-A871-EB6334DA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62" y="5329011"/>
            <a:ext cx="7773193" cy="1325563"/>
          </a:xfr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fi-FI" b="1" dirty="0"/>
              <a:t>Lapsen leiri tukee myös perhettä</a:t>
            </a:r>
            <a:endParaRPr lang="fi-FI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7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5BAE9C-DB40-4FBC-83E6-A100622D9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2" y="2712028"/>
            <a:ext cx="3612826" cy="3131212"/>
          </a:xfr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fi-FI" b="1" dirty="0"/>
              <a:t>Iloista kesää, </a:t>
            </a:r>
            <a:br>
              <a:rPr lang="fi-FI" b="1" dirty="0"/>
            </a:br>
            <a:r>
              <a:rPr lang="fi-FI" b="1" dirty="0"/>
              <a:t>Lasten Kesää,           Leirikesää!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DED735-7633-4116-A0A9-F331ECFF7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0098" y="4828478"/>
            <a:ext cx="4251400" cy="1910025"/>
          </a:xfr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/>
              <a:t>Leirikesä www.leiri.fi</a:t>
            </a:r>
          </a:p>
          <a:p>
            <a:pPr marL="0" indent="0">
              <a:buNone/>
            </a:pPr>
            <a:r>
              <a:rPr lang="fi-FI" dirty="0"/>
              <a:t>Lasten kesä www.lastenkesa.fi</a:t>
            </a:r>
          </a:p>
          <a:p>
            <a:pPr marL="0" indent="0">
              <a:buNone/>
            </a:pPr>
            <a:r>
              <a:rPr lang="fi-FI" dirty="0"/>
              <a:t>Kaikki lasten tuetut lomat: </a:t>
            </a:r>
          </a:p>
          <a:p>
            <a:pPr marL="0" indent="0">
              <a:buNone/>
            </a:pPr>
            <a:r>
              <a:rPr lang="fi-FI" dirty="0"/>
              <a:t>www.kesaleiri.fi</a:t>
            </a:r>
          </a:p>
        </p:txBody>
      </p:sp>
    </p:spTree>
    <p:extLst>
      <p:ext uri="{BB962C8B-B14F-4D97-AF65-F5344CB8AC3E}">
        <p14:creationId xmlns:p14="http://schemas.microsoft.com/office/powerpoint/2010/main" val="3126819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152</Words>
  <Application>Microsoft Office PowerPoint</Application>
  <PresentationFormat>Laajakuva</PresentationFormat>
  <Paragraphs>34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    ”Voin 100% olla oma itseni,  eikä kukaan  tuomitse mua” </vt:lpstr>
      <vt:lpstr>  Lasten leiri - pienoismaailma elää ja olla</vt:lpstr>
      <vt:lpstr>Leirillä lapsen kuormitus vähenee</vt:lpstr>
      <vt:lpstr>Leirillä jokainen lapsi ja nuori saa hyväksyvän aikuisen</vt:lpstr>
      <vt:lpstr>Leirillä jokainen lapsi saa onnistumisia vertaisryhmässä</vt:lpstr>
      <vt:lpstr>Lapsen leiri tukee myös perhettä</vt:lpstr>
      <vt:lpstr>Iloista kesää,  Lasten Kesää,           Leirikesää!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“Täällä mä saan olla oma itseni,  eikä kukaan  tuomitse mua”</dc:title>
  <dc:creator>Anna-Kaisa Pohjola</dc:creator>
  <cp:lastModifiedBy>Mira Partanen</cp:lastModifiedBy>
  <cp:revision>24</cp:revision>
  <dcterms:created xsi:type="dcterms:W3CDTF">2019-05-14T04:20:50Z</dcterms:created>
  <dcterms:modified xsi:type="dcterms:W3CDTF">2019-06-10T13:00:31Z</dcterms:modified>
</cp:coreProperties>
</file>